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9C3F-BAD3-43CE-B16F-20F910D9645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9A6E-4899-49DD-9C85-3DFF73B6B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esmond.imageshack.us/Himg72/scaled.php?server=72&amp;filename=bunaken2.jpg&amp;res=medium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SAPRAA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Financial Report 2012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marinefishbreeds.com/wp-content/uploads/2012/03/Tropical-Ocean-Fish.jpg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670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SAPRAA funds as at 29 Feb 2012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Money Market Account: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Cheque</a:t>
            </a:r>
            <a:r>
              <a:rPr lang="en-US" dirty="0" smtClean="0"/>
              <a:t> Account: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Total: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 smtClean="0"/>
              <a:t>R 248 980</a:t>
            </a:r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r>
              <a:rPr lang="en-US" dirty="0" smtClean="0"/>
              <a:t>R 56 555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R305 535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idescreenwallpapers.org/wallpapers/preview/b/a/banc-fish-wallpapers.jpg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Deficit</a:t>
            </a:r>
            <a:r>
              <a:rPr lang="en-US" dirty="0" smtClean="0"/>
              <a:t> for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- R 19 195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allpaper77.com/upload/DesktopWallpapers/cache/Colorful-Coral-Fish-fish-wallpapers-ocean-sea-underwater-water-1600x1200.jpg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income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2012 [R]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2011 [R]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 2012 - 2011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Meeting fee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265 125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285 309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Website advertising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account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709*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Money market account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12 926*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19 040*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[*Jan 2011 transfer</a:t>
                      </a:r>
                      <a:r>
                        <a:rPr lang="en-US" baseline="0" dirty="0" smtClean="0"/>
                        <a:t> of R60 000 from MM to CA]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282 260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309 701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[- 27 441]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oftplatz.net/shots/32296-src.jpg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2012 [R]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2011 [R]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 2012 - 2011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Meeting </a:t>
                      </a:r>
                      <a:r>
                        <a:rPr lang="en-US" baseline="0" dirty="0" smtClean="0"/>
                        <a:t>venue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262 993*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242 435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*Southern African workshop</a:t>
                      </a:r>
                      <a:r>
                        <a:rPr lang="en-US" baseline="0" dirty="0" smtClean="0"/>
                        <a:t> fees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Speakers gifts and honoraria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12 440**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** More paid speakers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Website administration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6 757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5 099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Christmas meeting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713***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4070***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***Cut backs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282 903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257</a:t>
                      </a:r>
                      <a:r>
                        <a:rPr lang="en-US" baseline="0" dirty="0" smtClean="0"/>
                        <a:t> 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[+ 25 299]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allpaper77.com/upload/DesktopWallpapers/thumbs/Orange-Fish-underwater-sea-fishes-ocean-water_big.jpg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Non-profit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Adequate financial reserves</a:t>
            </a:r>
          </a:p>
          <a:p>
            <a:r>
              <a:rPr lang="en-US" dirty="0" smtClean="0"/>
              <a:t>Keep meeting fees as low as possible</a:t>
            </a:r>
          </a:p>
          <a:p>
            <a:r>
              <a:rPr lang="en-US" dirty="0" smtClean="0"/>
              <a:t>Consider charging for Southern African workshops</a:t>
            </a:r>
            <a:endParaRPr lang="en-US" dirty="0"/>
          </a:p>
        </p:txBody>
      </p:sp>
      <p:pic>
        <p:nvPicPr>
          <p:cNvPr id="1028" name="Picture 4" descr="http://www.wallpaper77.com/upload/DesktopWallpapers/thumbs/Orange-Fish-underwater-sea-fishes-ocean-water_big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429500" y="5486400"/>
            <a:ext cx="17145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SAPRAA </vt:lpstr>
      <vt:lpstr>SAPRAA funds as at 29 Feb 2012</vt:lpstr>
      <vt:lpstr>Deficit for 2012</vt:lpstr>
      <vt:lpstr>Gross income</vt:lpstr>
      <vt:lpstr>Expenditure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23</cp:revision>
  <dcterms:created xsi:type="dcterms:W3CDTF">2012-03-20T16:48:06Z</dcterms:created>
  <dcterms:modified xsi:type="dcterms:W3CDTF">2012-03-22T10:36:56Z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-431574771</vt:i4>
  </property>
  <property fmtid="{D5CDD505-2E9C-101B-9397-08002B2CF9AE}" pid="3" name="_NewReviewCycle">
    <vt:lpwstr/>
  </property>
  <property fmtid="{D5CDD505-2E9C-101B-9397-08002B2CF9AE}" pid="4" name="_EmailSubject">
    <vt:lpwstr>SAPRAA presentation</vt:lpwstr>
  </property>
  <property fmtid="{D5CDD505-2E9C-101B-9397-08002B2CF9AE}" pid="5" name="_AuthorEmail">
    <vt:lpwstr>deidre.calldo@boehringer-ingelheim.com</vt:lpwstr>
  </property>
  <property fmtid="{D5CDD505-2E9C-101B-9397-08002B2CF9AE}" pid="6" name="_AuthorEmailDisplayName">
    <vt:lpwstr>Calldo,Deidre  BI-ZA-J</vt:lpwstr>
  </property>
</Properties>
</file>